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9BDB"/>
    <a:srgbClr val="ED5417"/>
    <a:srgbClr val="CC0099"/>
    <a:srgbClr val="CCFF66"/>
    <a:srgbClr val="FF0000"/>
    <a:srgbClr val="117F11"/>
    <a:srgbClr val="0099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4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5459-3269-4086-B100-F361E3B0A8FA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CC63-2382-4AFA-9F74-92532B3D4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F49F-E6ED-4752-9A46-DA78DEDCCDBE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7BA1F-4563-44C9-81FC-464240B69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61D71-EE72-4558-8BBA-FF1A8BF4D33F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C6737-FD76-4556-A104-A3308E308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902DE-95F8-48D5-BBB7-79EA048E7B8C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667F-62A3-4C6D-9331-F8D855017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4B0C-F74B-4B85-B35C-374420FD05DA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273BA-ACF2-4FFE-9573-275E26FB7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7B78-1A59-4D7B-87DB-56D45062A924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B37E5-8792-4184-8ADD-2B8180D8E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E120B-50FE-4EFB-932A-D9737A173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F758F-D1F5-4070-A632-374A14CB7E11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C497-742C-49D1-BD0F-AC359DFC3FE0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E6BC4-70E3-4F29-A688-582D254D5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B6AAD-3E3A-4AB5-9B19-1E1A3192CA42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A98F6-DC39-4974-803F-58C244686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E2BC-C585-4034-B3A2-DB78B5619301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EA21-5084-4185-B703-C37DAC143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4F648-43DF-43C7-85C4-F03F33B56734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87DC6-FE0F-4D0E-9DC0-72ABAE8A9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C36CE5-6B6A-4AE0-A3FF-039CFADA55F6}" type="datetimeFigureOut">
              <a:rPr lang="ru-RU"/>
              <a:pPr>
                <a:defRPr/>
              </a:pPr>
              <a:t>05.04.2012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F11955-4DA8-4DE6-958A-9F7C63139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1" r:id="rId2"/>
    <p:sldLayoutId id="2147483808" r:id="rId3"/>
    <p:sldLayoutId id="2147483802" r:id="rId4"/>
    <p:sldLayoutId id="2147483809" r:id="rId5"/>
    <p:sldLayoutId id="2147483803" r:id="rId6"/>
    <p:sldLayoutId id="2147483804" r:id="rId7"/>
    <p:sldLayoutId id="2147483810" r:id="rId8"/>
    <p:sldLayoutId id="2147483811" r:id="rId9"/>
    <p:sldLayoutId id="2147483805" r:id="rId10"/>
    <p:sldLayoutId id="21474838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549FB3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448495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549FB3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549FB3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  <a:tileRect/>
                </a:gradFill>
              </a:rPr>
              <a:t>Ь </a:t>
            </a:r>
            <a:endParaRPr lang="ru-RU" dirty="0"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  <a:tileRect/>
              </a:gradFill>
            </a:endParaRPr>
          </a:p>
        </p:txBody>
      </p:sp>
      <p:pic>
        <p:nvPicPr>
          <p:cNvPr id="32" name="Рисунок 31" descr="IMG_029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-949764">
            <a:off x="275418" y="765840"/>
            <a:ext cx="1590952" cy="119321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3315" name="Text Box 25"/>
          <p:cNvSpPr txBox="1">
            <a:spLocks noChangeArrowheads="1"/>
          </p:cNvSpPr>
          <p:nvPr/>
        </p:nvSpPr>
        <p:spPr bwMode="auto">
          <a:xfrm>
            <a:off x="4787900" y="2276475"/>
            <a:ext cx="405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16" name="WordArt 27"/>
          <p:cNvSpPr>
            <a:spLocks noChangeArrowheads="1" noChangeShapeType="1" noTextEdit="1"/>
          </p:cNvSpPr>
          <p:nvPr/>
        </p:nvSpPr>
        <p:spPr bwMode="auto">
          <a:xfrm>
            <a:off x="5429250" y="1857375"/>
            <a:ext cx="3714750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27"/>
              </a:avLst>
            </a:prstTxWarp>
          </a:bodyPr>
          <a:lstStyle/>
          <a:p>
            <a:pPr algn="ctr"/>
            <a:endParaRPr lang="ru-RU" sz="1200" i="1" kern="10">
              <a:ln w="3175">
                <a:solidFill>
                  <a:srgbClr val="0070C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317" name="WordArt 28"/>
          <p:cNvSpPr>
            <a:spLocks noChangeArrowheads="1" noChangeShapeType="1" noTextEdit="1"/>
          </p:cNvSpPr>
          <p:nvPr/>
        </p:nvSpPr>
        <p:spPr bwMode="auto">
          <a:xfrm rot="201987">
            <a:off x="4932363" y="5826125"/>
            <a:ext cx="3816350" cy="215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12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16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3341" name="WordArt 29"/>
          <p:cNvSpPr>
            <a:spLocks noChangeArrowheads="1" noChangeShapeType="1" noTextEdit="1"/>
          </p:cNvSpPr>
          <p:nvPr/>
        </p:nvSpPr>
        <p:spPr bwMode="auto">
          <a:xfrm>
            <a:off x="255557" y="1916102"/>
            <a:ext cx="3500463" cy="504825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3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ru-RU" sz="1050" i="1" kern="10" dirty="0">
                <a:ln w="12700">
                  <a:solidFill>
                    <a:srgbClr val="7030A0"/>
                  </a:solidFill>
                  <a:round/>
                  <a:headEnd/>
                  <a:tailEnd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Arial"/>
              </a:rPr>
              <a:t> </a:t>
            </a:r>
            <a:r>
              <a:rPr lang="ru-RU" sz="1050" b="1" i="1" kern="10" dirty="0">
                <a:ln w="12700">
                  <a:solidFill>
                    <a:srgbClr val="7030A0"/>
                  </a:solidFill>
                  <a:round/>
                  <a:headEnd/>
                  <a:tailEnd/>
                </a:ln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8100" dir="18900000" algn="bl" rotWithShape="0">
                    <a:schemeClr val="accent2">
                      <a:lumMod val="75000"/>
                      <a:alpha val="40000"/>
                    </a:schemeClr>
                  </a:outerShdw>
                </a:effectLst>
                <a:latin typeface="Comic Sans MS" pitchFamily="66" charset="0"/>
                <a:cs typeface="Arial"/>
              </a:rPr>
              <a:t>Поздравление преподавателей и сотрудниц академии</a:t>
            </a:r>
          </a:p>
          <a:p>
            <a:pPr algn="ctr">
              <a:defRPr/>
            </a:pPr>
            <a:r>
              <a:rPr lang="ru-RU" sz="1050" b="1" i="1" kern="10" dirty="0">
                <a:ln w="12700">
                  <a:solidFill>
                    <a:srgbClr val="7030A0"/>
                  </a:solidFill>
                  <a:round/>
                  <a:headEnd/>
                  <a:tailEnd/>
                </a:ln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8100" dir="18900000" algn="bl" rotWithShape="0">
                    <a:schemeClr val="accent2">
                      <a:lumMod val="75000"/>
                      <a:alpha val="40000"/>
                    </a:schemeClr>
                  </a:outerShdw>
                </a:effectLst>
                <a:latin typeface="Comic Sans MS" pitchFamily="66" charset="0"/>
                <a:cs typeface="Arial"/>
              </a:rPr>
              <a:t> с Днём женщин</a:t>
            </a:r>
            <a:endParaRPr lang="ru-RU" sz="1050" b="1" i="1" kern="10" dirty="0">
              <a:ln w="12700">
                <a:solidFill>
                  <a:srgbClr val="7030A0"/>
                </a:solidFill>
                <a:round/>
                <a:headEnd/>
                <a:tailEnd/>
              </a:ln>
              <a:gradFill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effectLst>
                <a:outerShdw blurRad="50800" dist="38100" dir="18900000" algn="bl" rotWithShape="0">
                  <a:schemeClr val="accent2">
                    <a:lumMod val="75000"/>
                    <a:alpha val="40000"/>
                  </a:schemeClr>
                </a:outerShdw>
              </a:effectLst>
              <a:latin typeface="Comic Sans MS" pitchFamily="66" charset="0"/>
              <a:cs typeface="Arial"/>
            </a:endParaRPr>
          </a:p>
        </p:txBody>
      </p:sp>
      <p:sp>
        <p:nvSpPr>
          <p:cNvPr id="13319" name="WordArt 30"/>
          <p:cNvSpPr>
            <a:spLocks noChangeArrowheads="1" noChangeShapeType="1" noTextEdit="1"/>
          </p:cNvSpPr>
          <p:nvPr/>
        </p:nvSpPr>
        <p:spPr bwMode="auto">
          <a:xfrm>
            <a:off x="3708400" y="2997200"/>
            <a:ext cx="30718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Семинар для кураторов учебных групп студенческого актива</a:t>
            </a:r>
          </a:p>
          <a:p>
            <a:pPr algn="ctr"/>
            <a:r>
              <a:rPr lang="ru-RU" sz="12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«Девиантные явления в студенческой среде»</a:t>
            </a:r>
          </a:p>
        </p:txBody>
      </p:sp>
      <p:sp>
        <p:nvSpPr>
          <p:cNvPr id="13322" name="WordArt 33"/>
          <p:cNvSpPr>
            <a:spLocks noChangeArrowheads="1" noChangeShapeType="1" noTextEdit="1"/>
          </p:cNvSpPr>
          <p:nvPr/>
        </p:nvSpPr>
        <p:spPr bwMode="auto">
          <a:xfrm>
            <a:off x="4787900" y="6215063"/>
            <a:ext cx="41798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ru-RU" sz="1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FF66"/>
                    </a:gs>
                    <a:gs pos="100000">
                      <a:srgbClr val="FFFF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Благодарим за участие, поддержку и оказанную помощь</a:t>
            </a:r>
          </a:p>
          <a:p>
            <a:pPr algn="dist"/>
            <a:r>
              <a:rPr lang="ru-RU" sz="1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FF66"/>
                    </a:gs>
                    <a:gs pos="100000">
                      <a:srgbClr val="FFFF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РОО "Белая Русь", ПО/РК ОО "БРСМ", профком студентов, клуб "Чуткие сердца".</a:t>
            </a:r>
          </a:p>
        </p:txBody>
      </p:sp>
      <p:sp>
        <p:nvSpPr>
          <p:cNvPr id="13323" name="WordArt 34"/>
          <p:cNvSpPr>
            <a:spLocks noChangeArrowheads="1" noChangeShapeType="1" noTextEdit="1"/>
          </p:cNvSpPr>
          <p:nvPr/>
        </p:nvSpPr>
        <p:spPr bwMode="auto">
          <a:xfrm>
            <a:off x="1187450" y="115888"/>
            <a:ext cx="6913563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FF66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К ПРАЗДНИКАМ И ЗНАМЕНАТЕЛЬНЫМ ДАТАМ</a:t>
            </a:r>
          </a:p>
        </p:txBody>
      </p:sp>
      <p:sp>
        <p:nvSpPr>
          <p:cNvPr id="13324" name="WordArt 36"/>
          <p:cNvSpPr>
            <a:spLocks noChangeArrowheads="1" noChangeShapeType="1" noTextEdit="1"/>
          </p:cNvSpPr>
          <p:nvPr/>
        </p:nvSpPr>
        <p:spPr bwMode="auto">
          <a:xfrm>
            <a:off x="1403350" y="333375"/>
            <a:ext cx="650557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0099"/>
                    </a:gs>
                    <a:gs pos="100000">
                      <a:srgbClr val="5E0047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управлением воспитательной работы с молодёжью в марте были проведены</a:t>
            </a:r>
          </a:p>
          <a:p>
            <a:pPr algn="ctr"/>
            <a:r>
              <a:rPr lang="ru-RU" sz="1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0099"/>
                    </a:gs>
                    <a:gs pos="100000">
                      <a:srgbClr val="5E0047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мероприятия</a:t>
            </a:r>
          </a:p>
        </p:txBody>
      </p:sp>
      <p:sp>
        <p:nvSpPr>
          <p:cNvPr id="13325" name="WordArt 29"/>
          <p:cNvSpPr>
            <a:spLocks noChangeArrowheads="1" noChangeShapeType="1" noTextEdit="1"/>
          </p:cNvSpPr>
          <p:nvPr/>
        </p:nvSpPr>
        <p:spPr bwMode="auto">
          <a:xfrm>
            <a:off x="5219700" y="3860800"/>
            <a:ext cx="362743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b="1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Bookman Old Style"/>
              </a:rPr>
              <a:t>Театральная постановка "Три поросёнка"</a:t>
            </a:r>
          </a:p>
          <a:p>
            <a:pPr algn="ctr"/>
            <a:r>
              <a:rPr lang="ru-RU" sz="1000" b="1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Bookman Old Style"/>
              </a:rPr>
              <a:t>в СПЦ, ЦКРОиР, ДУ "Сказка", ДУ "Теремок"</a:t>
            </a:r>
          </a:p>
        </p:txBody>
      </p:sp>
      <p:pic>
        <p:nvPicPr>
          <p:cNvPr id="39" name="Рисунок 38" descr="IMG_08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785794"/>
            <a:ext cx="1285884" cy="964413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" name="Рисунок 39" descr="DSCI0024.JPG"/>
          <p:cNvPicPr>
            <a:picLocks noChangeAspect="1"/>
          </p:cNvPicPr>
          <p:nvPr/>
        </p:nvPicPr>
        <p:blipFill>
          <a:blip r:embed="rId4" cstate="print"/>
          <a:srcRect l="6640" t="4687" r="3125"/>
          <a:stretch>
            <a:fillRect/>
          </a:stretch>
        </p:blipFill>
        <p:spPr>
          <a:xfrm>
            <a:off x="7500958" y="857232"/>
            <a:ext cx="1352643" cy="1071570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1" name="Рисунок 40" descr="DSCI003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785794"/>
            <a:ext cx="1463040" cy="1097280"/>
          </a:xfrm>
          <a:prstGeom prst="rect">
            <a:avLst/>
          </a:prstGeom>
          <a:effectLst>
            <a:glow rad="101600">
              <a:srgbClr val="CC0099">
                <a:alpha val="40000"/>
              </a:srgbClr>
            </a:glow>
          </a:effectLst>
          <a:scene3d>
            <a:camera prst="orthographicFront">
              <a:rot lat="0" lon="0" rev="20999999"/>
            </a:camera>
            <a:lightRig rig="flat" dir="t"/>
          </a:scene3d>
        </p:spPr>
      </p:pic>
      <p:pic>
        <p:nvPicPr>
          <p:cNvPr id="42" name="Рисунок 41" descr="IMG_079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28794" y="2571744"/>
            <a:ext cx="1524010" cy="1143008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3" name="Рисунок 42" descr="IMG_079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282" y="2571744"/>
            <a:ext cx="1476353" cy="1107265"/>
          </a:xfrm>
          <a:prstGeom prst="rect">
            <a:avLst/>
          </a:prstGeom>
          <a:effectLst>
            <a:glow rad="101600">
              <a:srgbClr val="7030A0">
                <a:alpha val="60000"/>
              </a:srgbClr>
            </a:glow>
          </a:effectLst>
        </p:spPr>
      </p:pic>
      <p:pic>
        <p:nvPicPr>
          <p:cNvPr id="44" name="Рисунок 43" descr="DSCI0003.JPG"/>
          <p:cNvPicPr>
            <a:picLocks noChangeAspect="1"/>
          </p:cNvPicPr>
          <p:nvPr/>
        </p:nvPicPr>
        <p:blipFill>
          <a:blip r:embed="rId8" cstate="print"/>
          <a:srcRect l="20703" t="18750" r="19531"/>
          <a:stretch>
            <a:fillRect/>
          </a:stretch>
        </p:blipFill>
        <p:spPr>
          <a:xfrm>
            <a:off x="3943345" y="1435461"/>
            <a:ext cx="1357323" cy="1383930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5" name="Рисунок 44" descr="DSCF1338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553964">
            <a:off x="4643438" y="4076700"/>
            <a:ext cx="2208212" cy="1847850"/>
          </a:xfrm>
          <a:prstGeom prst="rect">
            <a:avLst/>
          </a:prstGeom>
          <a:noFill/>
        </p:spPr>
      </p:pic>
      <p:pic>
        <p:nvPicPr>
          <p:cNvPr id="46" name="Рисунок 45" descr="DSCF134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88176" y="4446198"/>
            <a:ext cx="1785950" cy="1339463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7" name="Рисунок 46" descr="DSCI0004.JPG"/>
          <p:cNvPicPr>
            <a:picLocks noChangeAspect="1"/>
          </p:cNvPicPr>
          <p:nvPr/>
        </p:nvPicPr>
        <p:blipFill>
          <a:blip r:embed="rId11" cstate="print"/>
          <a:srcRect l="11328" r="4297"/>
          <a:stretch>
            <a:fillRect/>
          </a:stretch>
        </p:blipFill>
        <p:spPr>
          <a:xfrm>
            <a:off x="1928794" y="4643446"/>
            <a:ext cx="1526998" cy="1357322"/>
          </a:xfrm>
          <a:prstGeom prst="rect">
            <a:avLst/>
          </a:prstGeom>
          <a:ln>
            <a:solidFill>
              <a:srgbClr val="CCFF66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48" name="Рисунок 47" descr="DSCI0005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63455" y="4591730"/>
            <a:ext cx="1292091" cy="1478331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9" name="Рисунок 48" descr="DSCF0900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-244386">
            <a:off x="6804025" y="2276475"/>
            <a:ext cx="2060575" cy="1693863"/>
          </a:xfrm>
          <a:prstGeom prst="rect">
            <a:avLst/>
          </a:prstGeom>
          <a:noFill/>
        </p:spPr>
      </p:pic>
      <p:sp>
        <p:nvSpPr>
          <p:cNvPr id="51" name="Прямоугольник 50"/>
          <p:cNvSpPr/>
          <p:nvPr/>
        </p:nvSpPr>
        <p:spPr>
          <a:xfrm>
            <a:off x="5286380" y="1928802"/>
            <a:ext cx="385762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200" b="1" kern="10" cap="all" dirty="0" err="1">
                <a:ln w="0"/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Конкурсно-развлекательная</a:t>
            </a:r>
            <a:r>
              <a:rPr lang="ru-RU" sz="1200" b="1" kern="10" cap="all" dirty="0">
                <a:ln w="0"/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программа </a:t>
            </a:r>
            <a:endParaRPr lang="ru-RU" sz="1200" b="1" kern="10" cap="all" dirty="0">
              <a:ln w="0"/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200" b="1" kern="10" cap="all" dirty="0">
                <a:ln w="0"/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«Прекрасным девушкам!»</a:t>
            </a:r>
            <a:endParaRPr lang="be-BY" sz="1200" b="1" cap="all" dirty="0">
              <a:ln w="0"/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863455" y="5761053"/>
            <a:ext cx="4273111" cy="3385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i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Impact"/>
              </a:rPr>
              <a:t>Брэйн-ринг</a:t>
            </a:r>
            <a:r>
              <a:rPr lang="ru-RU" sz="1600" b="1" i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Impact"/>
              </a:rPr>
              <a:t>    «</a:t>
            </a:r>
            <a:r>
              <a:rPr lang="ru-RU" sz="1600" b="1" i="1" kern="1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Impact"/>
              </a:rPr>
              <a:t>Курению-нет</a:t>
            </a:r>
            <a:r>
              <a:rPr lang="ru-RU" sz="1600" b="1" i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Impact"/>
              </a:rPr>
              <a:t>!»</a:t>
            </a:r>
            <a:endParaRPr lang="be-BY" sz="1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340" name="WordArt 29"/>
          <p:cNvSpPr>
            <a:spLocks noChangeArrowheads="1" noChangeShapeType="1" noTextEdit="1"/>
          </p:cNvSpPr>
          <p:nvPr/>
        </p:nvSpPr>
        <p:spPr bwMode="auto">
          <a:xfrm>
            <a:off x="323850" y="3933825"/>
            <a:ext cx="37861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50" b="1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Bookman Old Style"/>
              </a:rPr>
              <a:t>Вечер - чествования «Для самых дорогих»</a:t>
            </a:r>
          </a:p>
          <a:p>
            <a:pPr algn="ctr"/>
            <a:r>
              <a:rPr lang="ru-RU" sz="1050" b="1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Bookman Old Style"/>
              </a:rPr>
              <a:t> в отделении круглосуточного пребывания в п.Ленино</a:t>
            </a:r>
          </a:p>
        </p:txBody>
      </p:sp>
      <p:sp>
        <p:nvSpPr>
          <p:cNvPr id="2" name="WordArt 29"/>
          <p:cNvSpPr>
            <a:spLocks noChangeArrowheads="1" noChangeShapeType="1" noTextEdit="1"/>
          </p:cNvSpPr>
          <p:nvPr/>
        </p:nvSpPr>
        <p:spPr bwMode="auto">
          <a:xfrm>
            <a:off x="395288" y="6092825"/>
            <a:ext cx="37861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50" kern="10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117F1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Конкурс плакатов</a:t>
            </a:r>
          </a:p>
          <a:p>
            <a:pPr algn="ctr"/>
            <a:r>
              <a:rPr lang="ru-RU" sz="1050" kern="10">
                <a:ln w="9525">
                  <a:solidFill>
                    <a:srgbClr val="CC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117F11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"Все цветы мира - тебе, женщина!"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Constantia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Вика</dc:creator>
  <cp:lastModifiedBy>User</cp:lastModifiedBy>
  <cp:revision>31</cp:revision>
  <dcterms:created xsi:type="dcterms:W3CDTF">2010-10-17T16:58:13Z</dcterms:created>
  <dcterms:modified xsi:type="dcterms:W3CDTF">2012-04-05T07:40:24Z</dcterms:modified>
</cp:coreProperties>
</file>